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5" r:id="rId2"/>
    <p:sldId id="257" r:id="rId3"/>
    <p:sldId id="258" r:id="rId4"/>
    <p:sldId id="282" r:id="rId5"/>
    <p:sldId id="287" r:id="rId6"/>
    <p:sldId id="286" r:id="rId7"/>
    <p:sldId id="283" r:id="rId8"/>
    <p:sldId id="259" r:id="rId9"/>
    <p:sldId id="260" r:id="rId10"/>
    <p:sldId id="262" r:id="rId11"/>
    <p:sldId id="284" r:id="rId12"/>
    <p:sldId id="263" r:id="rId13"/>
    <p:sldId id="27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22682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-124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FAA2E-7F83-4D19-B61D-4363DA02A18D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59133-AAE7-416E-9FF2-616DBBE04E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59133-AAE7-416E-9FF2-616DBBE04EE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81939-1B73-4263-AFEB-4707151F2614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9361B-F15C-4049-AAF4-6467C3F06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865055"/>
            <a:ext cx="6172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gvnv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¤§` †gv‡k©`y¾vgvb</a:t>
            </a: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c`v_©weÄvb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yj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0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eM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-76200" y="1676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AmgZ¡iY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17600"/>
                <a:gridCol w="116840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943600" y="6096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6243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718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0800000">
            <a:off x="685800" y="5089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2247106" y="5448300"/>
            <a:ext cx="17533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 flipH="1" flipV="1">
            <a:off x="2971006" y="4953000"/>
            <a:ext cx="27439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38200" y="35814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4037806" y="4799806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286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1000" y="548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2400" y="4038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838200" y="4572000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38200" y="32766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838200" y="3243580"/>
            <a:ext cx="4973320" cy="3111500"/>
          </a:xfrm>
          <a:custGeom>
            <a:avLst/>
            <a:gdLst>
              <a:gd name="connsiteX0" fmla="*/ 0 w 4973320"/>
              <a:gd name="connsiteY0" fmla="*/ 3111500 h 3111500"/>
              <a:gd name="connsiteX1" fmla="*/ 1143000 w 4973320"/>
              <a:gd name="connsiteY1" fmla="*/ 2410460 h 3111500"/>
              <a:gd name="connsiteX2" fmla="*/ 1143000 w 4973320"/>
              <a:gd name="connsiteY2" fmla="*/ 2410460 h 3111500"/>
              <a:gd name="connsiteX3" fmla="*/ 2301240 w 4973320"/>
              <a:gd name="connsiteY3" fmla="*/ 1343660 h 3111500"/>
              <a:gd name="connsiteX4" fmla="*/ 3505200 w 4973320"/>
              <a:gd name="connsiteY4" fmla="*/ 307340 h 3111500"/>
              <a:gd name="connsiteX5" fmla="*/ 4770120 w 4973320"/>
              <a:gd name="connsiteY5" fmla="*/ 48260 h 3111500"/>
              <a:gd name="connsiteX6" fmla="*/ 4724400 w 4973320"/>
              <a:gd name="connsiteY6" fmla="*/ 17780 h 311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3320" h="3111500">
                <a:moveTo>
                  <a:pt x="0" y="3111500"/>
                </a:moveTo>
                <a:lnTo>
                  <a:pt x="1143000" y="2410460"/>
                </a:lnTo>
                <a:lnTo>
                  <a:pt x="1143000" y="2410460"/>
                </a:lnTo>
                <a:cubicBezTo>
                  <a:pt x="1336040" y="2232660"/>
                  <a:pt x="1907540" y="1694180"/>
                  <a:pt x="2301240" y="1343660"/>
                </a:cubicBezTo>
                <a:cubicBezTo>
                  <a:pt x="2694940" y="993140"/>
                  <a:pt x="3093720" y="523240"/>
                  <a:pt x="3505200" y="307340"/>
                </a:cubicBezTo>
                <a:cubicBezTo>
                  <a:pt x="3916680" y="91440"/>
                  <a:pt x="4566920" y="96520"/>
                  <a:pt x="4770120" y="48260"/>
                </a:cubicBezTo>
                <a:cubicBezTo>
                  <a:pt x="4973320" y="0"/>
                  <a:pt x="4848860" y="8890"/>
                  <a:pt x="4724400" y="1778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10800000">
            <a:off x="685800" y="5638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685800" y="3581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>
            <a:off x="685800" y="432716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1000" y="252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1905000" y="6400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 flipH="1" flipV="1">
            <a:off x="30487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4267994" y="640000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487194" y="6370026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91000" y="64008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10200" y="643078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28800" y="646076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626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4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  <p:bldP spid="9" grpId="0"/>
      <p:bldP spid="10" grpId="0"/>
      <p:bldP spid="24" grpId="0"/>
      <p:bldP spid="25" grpId="0"/>
      <p:bldP spid="26" grpId="0"/>
      <p:bldP spid="27" grpId="0"/>
      <p:bldP spid="30" grpId="0" animBg="1"/>
      <p:bldP spid="34" grpId="0"/>
      <p:bldP spid="40" grpId="0"/>
      <p:bldP spid="41" grpId="0"/>
      <p:bldP spid="42" grpId="0"/>
      <p:bldP spid="36" grpId="0" animBg="1"/>
      <p:bldP spid="43" grpId="0" animBg="1"/>
      <p:bldP spid="44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cvV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22872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mg‡e‡Mi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miY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Kxi~c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4400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34465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mgZ¡i‡Yi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miY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Kxi~c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?</a:t>
            </a:r>
            <a:endParaRPr lang="en-US" sz="4400" dirty="0">
              <a:solidFill>
                <a:schemeClr val="accent3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KvR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52400" y="3733800"/>
          <a:ext cx="8839200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295400"/>
                <a:gridCol w="1371600"/>
                <a:gridCol w="1447800"/>
                <a:gridCol w="1371600"/>
                <a:gridCol w="1219200"/>
              </a:tblGrid>
              <a:tr h="1199390">
                <a:tc>
                  <a:txBody>
                    <a:bodyPr/>
                    <a:lstStyle/>
                    <a:p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3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36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15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25</a:t>
                      </a:r>
                      <a:endParaRPr lang="en-US" sz="3600" dirty="0"/>
                    </a:p>
                  </a:txBody>
                  <a:tcPr/>
                </a:tc>
              </a:tr>
              <a:tr h="934210"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‡</a:t>
                      </a:r>
                      <a:r>
                        <a:rPr lang="en-US" sz="3600" dirty="0" err="1" smtClean="0">
                          <a:latin typeface="SutonnyMJ" pitchFamily="2" charset="0"/>
                          <a:cs typeface="SutonnyMJ" pitchFamily="2" charset="0"/>
                        </a:rPr>
                        <a:t>eM</a:t>
                      </a:r>
                      <a:r>
                        <a:rPr lang="en-US" sz="36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(ms</a:t>
                      </a:r>
                      <a:r>
                        <a:rPr lang="en-US" sz="36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4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8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12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16</a:t>
                      </a:r>
                      <a:endParaRPr 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200" y="1981200"/>
            <a:ext cx="8915400" cy="70788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‡¤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œi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PvU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mgZ¡i‡Yi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0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AvuK</a:t>
            </a:r>
            <a:endParaRPr lang="en-US" sz="40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0"/>
            <a:ext cx="9144000" cy="2667000"/>
          </a:xfrm>
        </p:spPr>
        <p:txBody>
          <a:bodyPr>
            <a:noAutofit/>
          </a:bodyPr>
          <a:lstStyle/>
          <a:p>
            <a:r>
              <a:rPr lang="bn-BD" sz="13800" dirty="0" smtClean="0">
                <a:solidFill>
                  <a:srgbClr val="00B050"/>
                </a:solidFill>
                <a:latin typeface="Bell MT" pitchFamily="18" charset="0"/>
              </a:rPr>
              <a:t> ধন্যবাদ </a:t>
            </a:r>
            <a:endParaRPr lang="en-US" sz="13800" dirty="0">
              <a:solidFill>
                <a:srgbClr val="00B050"/>
              </a:solidFill>
              <a:latin typeface="Bell MT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124200"/>
            <a:ext cx="891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bn-BD" sz="5400" dirty="0" smtClean="0">
                <a:solidFill>
                  <a:srgbClr val="0070C0"/>
                </a:solidFill>
              </a:rPr>
              <a:t> 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ZvrÿwbK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Z¡iY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Kv‡K</a:t>
            </a:r>
            <a:r>
              <a:rPr lang="en-US" sz="5400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70C0"/>
                </a:solidFill>
                <a:latin typeface="SutonnyMJ" pitchFamily="2" charset="0"/>
              </a:rPr>
              <a:t>e‡j</a:t>
            </a:r>
            <a:r>
              <a:rPr lang="bn-BD" sz="5400" dirty="0" smtClean="0">
                <a:solidFill>
                  <a:srgbClr val="0070C0"/>
                </a:solidFill>
              </a:rPr>
              <a:t>?</a:t>
            </a:r>
            <a:endParaRPr lang="en-US" sz="54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878" y="5130969"/>
            <a:ext cx="7199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cigMwZ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w¯’wZ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54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bn-BD" sz="5400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  <a:endParaRPr lang="en-US" sz="5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c~e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hvPvB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7" grpId="0"/>
      <p:bldP spid="7" grpId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37160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AvR‡Ki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K¬vm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`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yBwU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fv‡M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wef³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Kiv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nj</a:t>
            </a:r>
            <a:r>
              <a:rPr lang="en-US" sz="4400" u="sng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</a:rPr>
              <a:t>:</a:t>
            </a:r>
            <a:endParaRPr lang="en-US" sz="4400" u="sng" dirty="0">
              <a:solidFill>
                <a:schemeClr val="accent2">
                  <a:lumMod val="75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04800" y="2667000"/>
            <a:ext cx="622542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q"/>
            </a:pPr>
            <a:r>
              <a:rPr kumimoji="0" lang="bn-BD" sz="5400" b="0" i="0" u="none" strike="noStrike" cap="none" normalizeH="0" baseline="0" dirty="0" smtClean="0">
                <a:ln>
                  <a:noFill/>
                </a:ln>
                <a:solidFill>
                  <a:srgbClr val="22682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miY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5400" b="1" dirty="0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5400" b="1" dirty="0" err="1" smtClean="0">
                <a:solidFill>
                  <a:srgbClr val="22682F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5400" b="0" i="0" u="none" strike="noStrike" cap="none" normalizeH="0" baseline="0" dirty="0" smtClean="0">
              <a:ln>
                <a:noFill/>
              </a:ln>
              <a:solidFill>
                <a:srgbClr val="22682F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114800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54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sz="54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eM</a:t>
            </a:r>
            <a:r>
              <a:rPr lang="en-US" sz="54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ebvg</a:t>
            </a:r>
            <a:r>
              <a:rPr lang="en-US" sz="54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sz="5400" dirty="0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5400" dirty="0" err="1" smtClean="0">
                <a:solidFill>
                  <a:srgbClr val="0000CC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lang="en-US" sz="5400" dirty="0">
              <a:solidFill>
                <a:srgbClr val="0000CC"/>
              </a:solidFill>
              <a:latin typeface="SutonnyMJ" pitchFamily="2" charset="0"/>
              <a:cs typeface="SutonnyMJ" pitchFamily="2" charset="0"/>
            </a:endParaRPr>
          </a:p>
        </p:txBody>
      </p:sp>
    </p:spTree>
    <p:custDataLst>
      <p:tags r:id="rId1"/>
    </p:custData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14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miY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19050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17600"/>
                <a:gridCol w="116840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miY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7526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-724694" y="4762500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943600" y="609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26009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miY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6167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718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910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10200" y="64725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8600" y="4038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86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28800" y="63201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" y="5410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838200" y="3276600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838200" y="5027612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 flipH="1" flipV="1">
            <a:off x="2476500" y="5676900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838200" y="42672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3314700" y="5295900"/>
            <a:ext cx="205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38200" y="35814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 flipH="1" flipV="1">
            <a:off x="4190206" y="4952206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4864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2672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0480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62000" y="35814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981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3434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62000" y="56388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62000" y="4267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124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626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62000" y="5029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26" grpId="0"/>
      <p:bldP spid="27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28" grpId="0" animBg="1"/>
      <p:bldP spid="38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50" grpId="0" animBg="1"/>
      <p:bldP spid="52" grpId="0" animBg="1"/>
      <p:bldP spid="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miY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eM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wbY©q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-859604" y="3833120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03290" y="539522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808690" y="516662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6090" y="1671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miY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2290" y="523835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703290" y="2347220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931169" y="29480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41035" y="564630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rot="16200000" flipH="1">
            <a:off x="3102964" y="4392118"/>
            <a:ext cx="1993692" cy="149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081080" y="4117308"/>
            <a:ext cx="59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rot="5400000" flipH="1" flipV="1">
            <a:off x="3919927" y="3814996"/>
            <a:ext cx="824461" cy="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5400000">
            <a:off x="4054839" y="5029200"/>
            <a:ext cx="64457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342213" y="5436443"/>
            <a:ext cx="595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∆t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rot="10800000">
            <a:off x="704539" y="5621311"/>
            <a:ext cx="1603949" cy="599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758190" y="5681272"/>
            <a:ext cx="136410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7367868" y="3148716"/>
          <a:ext cx="1556587" cy="1048237"/>
        </p:xfrm>
        <a:graphic>
          <a:graphicData uri="http://schemas.openxmlformats.org/presentationml/2006/ole">
            <p:oleObj spid="_x0000_s2051" name="Equation" r:id="rId3" imgW="583920" imgH="393480" progId="Equation.3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7466372" y="4588552"/>
          <a:ext cx="1542711" cy="1195822"/>
        </p:xfrm>
        <a:graphic>
          <a:graphicData uri="http://schemas.openxmlformats.org/presentationml/2006/ole">
            <p:oleObj spid="_x0000_s2054" name="Equation" r:id="rId4" imgW="507960" imgH="393480" progId="Equation.3">
              <p:embed/>
            </p:oleObj>
          </a:graphicData>
        </a:graphic>
      </p:graphicFrame>
      <p:sp>
        <p:nvSpPr>
          <p:cNvPr id="89" name="TextBox 88"/>
          <p:cNvSpPr txBox="1"/>
          <p:nvPr/>
        </p:nvSpPr>
        <p:spPr>
          <a:xfrm>
            <a:off x="0" y="6130977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myZivs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miY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ebvg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jLwP‡Îi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XvjB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n‡jv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eM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451691" y="2257789"/>
          <a:ext cx="2540218" cy="905135"/>
        </p:xfrm>
        <a:graphic>
          <a:graphicData uri="http://schemas.openxmlformats.org/presentationml/2006/ole">
            <p:oleObj spid="_x0000_s2056" name="Equation" r:id="rId5" imgW="1104840" imgH="393480" progId="Equation.3">
              <p:embed/>
            </p:oleObj>
          </a:graphicData>
        </a:graphic>
      </p:graphicFrame>
      <p:sp>
        <p:nvSpPr>
          <p:cNvPr id="92" name="Arc 91"/>
          <p:cNvSpPr/>
          <p:nvPr/>
        </p:nvSpPr>
        <p:spPr>
          <a:xfrm>
            <a:off x="1454047" y="4841823"/>
            <a:ext cx="404734" cy="103432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1369205" y="4993212"/>
          <a:ext cx="519556" cy="457209"/>
        </p:xfrm>
        <a:graphic>
          <a:graphicData uri="http://schemas.openxmlformats.org/presentationml/2006/ole">
            <p:oleObj spid="_x0000_s2057" name="Equation" r:id="rId6" imgW="1396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  <p:bldP spid="9" grpId="0"/>
      <p:bldP spid="39" grpId="0"/>
      <p:bldP spid="40" grpId="0"/>
      <p:bldP spid="46" grpId="0"/>
      <p:bldP spid="58" grpId="0"/>
      <p:bldP spid="89" grpId="0"/>
      <p:bldP spid="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rot="16200000" flipV="1">
            <a:off x="-2167403" y="3129290"/>
            <a:ext cx="6010414" cy="754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>
            <a:off x="876300" y="6162020"/>
            <a:ext cx="7772400" cy="101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153400" y="63347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1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miY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876300" y="2258080"/>
            <a:ext cx="5257800" cy="3876020"/>
          </a:xfrm>
          <a:prstGeom prst="line">
            <a:avLst/>
          </a:prstGeom>
          <a:ln w="381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-81290" y="1442710"/>
            <a:ext cx="5648980" cy="38100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838700" y="381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1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173486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2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rot="5400000">
            <a:off x="1664198" y="3850601"/>
            <a:ext cx="4644791" cy="15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H="1">
            <a:off x="1333499" y="4762500"/>
            <a:ext cx="2743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00100" y="1499016"/>
            <a:ext cx="3157303" cy="15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876300" y="3427412"/>
            <a:ext cx="1806939" cy="2032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781446" y="4800600"/>
            <a:ext cx="1885553" cy="1588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Left Brace 94"/>
          <p:cNvSpPr/>
          <p:nvPr/>
        </p:nvSpPr>
        <p:spPr>
          <a:xfrm>
            <a:off x="464695" y="1499016"/>
            <a:ext cx="239843" cy="1933732"/>
          </a:xfrm>
          <a:prstGeom prst="leftBrace">
            <a:avLst>
              <a:gd name="adj1" fmla="val 8333"/>
              <a:gd name="adj2" fmla="val 5108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Left Brace 95"/>
          <p:cNvSpPr/>
          <p:nvPr/>
        </p:nvSpPr>
        <p:spPr>
          <a:xfrm>
            <a:off x="449705" y="3852472"/>
            <a:ext cx="284813" cy="974361"/>
          </a:xfrm>
          <a:prstGeom prst="leftBrace">
            <a:avLst>
              <a:gd name="adj1" fmla="val 8333"/>
              <a:gd name="adj2" fmla="val 51087"/>
            </a:avLst>
          </a:prstGeom>
          <a:ln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884420" y="3852472"/>
            <a:ext cx="3102964" cy="44971"/>
          </a:xfrm>
          <a:prstGeom prst="line">
            <a:avLst/>
          </a:prstGeom>
          <a:ln w="285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3117952" y="612492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∆t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-74950" y="411623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-104930" y="2227478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∆S</a:t>
            </a:r>
            <a:endParaRPr lang="en-US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611491" y="3457008"/>
          <a:ext cx="1941603" cy="1504742"/>
        </p:xfrm>
        <a:graphic>
          <a:graphicData uri="http://schemas.openxmlformats.org/presentationml/2006/ole">
            <p:oleObj spid="_x0000_s1027" name="Equation" r:id="rId3" imgW="507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5" grpId="0" animBg="1"/>
      <p:bldP spid="96" grpId="0" animBg="1"/>
      <p:bldP spid="109" grpId="0"/>
      <p:bldP spid="112" grpId="0"/>
      <p:bldP spid="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miY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76200" y="17526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17600"/>
                <a:gridCol w="116840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miY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(m)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43600" y="60960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71800" y="6248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910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102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828800" y="62732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838200" y="5638800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637903" y="5982097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2247106" y="5448300"/>
            <a:ext cx="17533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 flipH="1" flipV="1">
            <a:off x="2971006" y="4953000"/>
            <a:ext cx="2743994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38200" y="3581400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4037806" y="4799806"/>
            <a:ext cx="3048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81000" y="252478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miY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7200" y="6243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048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" y="5486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8600" y="48006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2400" y="40386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838200" y="4572000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38200" y="32766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reeform 58"/>
          <p:cNvSpPr/>
          <p:nvPr/>
        </p:nvSpPr>
        <p:spPr>
          <a:xfrm>
            <a:off x="838200" y="3243580"/>
            <a:ext cx="4973320" cy="3111500"/>
          </a:xfrm>
          <a:custGeom>
            <a:avLst/>
            <a:gdLst>
              <a:gd name="connsiteX0" fmla="*/ 0 w 4973320"/>
              <a:gd name="connsiteY0" fmla="*/ 3111500 h 3111500"/>
              <a:gd name="connsiteX1" fmla="*/ 1143000 w 4973320"/>
              <a:gd name="connsiteY1" fmla="*/ 2410460 h 3111500"/>
              <a:gd name="connsiteX2" fmla="*/ 1143000 w 4973320"/>
              <a:gd name="connsiteY2" fmla="*/ 2410460 h 3111500"/>
              <a:gd name="connsiteX3" fmla="*/ 2301240 w 4973320"/>
              <a:gd name="connsiteY3" fmla="*/ 1343660 h 3111500"/>
              <a:gd name="connsiteX4" fmla="*/ 3505200 w 4973320"/>
              <a:gd name="connsiteY4" fmla="*/ 307340 h 3111500"/>
              <a:gd name="connsiteX5" fmla="*/ 4770120 w 4973320"/>
              <a:gd name="connsiteY5" fmla="*/ 48260 h 3111500"/>
              <a:gd name="connsiteX6" fmla="*/ 4724400 w 4973320"/>
              <a:gd name="connsiteY6" fmla="*/ 17780 h 311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3320" h="3111500">
                <a:moveTo>
                  <a:pt x="0" y="3111500"/>
                </a:moveTo>
                <a:lnTo>
                  <a:pt x="1143000" y="2410460"/>
                </a:lnTo>
                <a:lnTo>
                  <a:pt x="1143000" y="2410460"/>
                </a:lnTo>
                <a:cubicBezTo>
                  <a:pt x="1336040" y="2232660"/>
                  <a:pt x="1907540" y="1694180"/>
                  <a:pt x="2301240" y="1343660"/>
                </a:cubicBezTo>
                <a:cubicBezTo>
                  <a:pt x="2694940" y="993140"/>
                  <a:pt x="3093720" y="523240"/>
                  <a:pt x="3505200" y="307340"/>
                </a:cubicBezTo>
                <a:cubicBezTo>
                  <a:pt x="3916680" y="91440"/>
                  <a:pt x="4566920" y="96520"/>
                  <a:pt x="4770120" y="48260"/>
                </a:cubicBezTo>
                <a:cubicBezTo>
                  <a:pt x="4973320" y="0"/>
                  <a:pt x="4848860" y="8890"/>
                  <a:pt x="4724400" y="17780"/>
                </a:cubicBezTo>
              </a:path>
            </a:pathLst>
          </a:cu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62000" y="35814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981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3434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62000" y="56388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762000" y="4267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31242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562600" y="63246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62000" y="5029200"/>
            <a:ext cx="76200" cy="45719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5626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267200" y="3505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9050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048000" y="4572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1" grpId="0"/>
      <p:bldP spid="22" grpId="0"/>
      <p:bldP spid="23" grpId="0"/>
      <p:bldP spid="24" grpId="0"/>
      <p:bldP spid="34" grpId="0"/>
      <p:bldP spid="36" grpId="0"/>
      <p:bldP spid="37" grpId="0"/>
      <p:bldP spid="38" grpId="0"/>
      <p:bldP spid="39" grpId="0"/>
      <p:bldP spid="40" grpId="0"/>
      <p:bldP spid="59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eM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76200" y="1752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2057400" y="1828800"/>
          <a:ext cx="70104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965200"/>
                <a:gridCol w="1168400"/>
                <a:gridCol w="1168400"/>
                <a:gridCol w="1168400"/>
                <a:gridCol w="1168400"/>
              </a:tblGrid>
              <a:tr h="75565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‡</a:t>
                      </a:r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eM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(ms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rot="5400000" flipH="1" flipV="1">
            <a:off x="-838994" y="4648200"/>
            <a:ext cx="33535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838200" y="6324600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943600" y="6096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46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5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434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81000" y="252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612082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1677194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5908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35814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4495800" y="6400006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>
            <a:off x="685800" y="49530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>
            <a:off x="685800" y="3581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838200" y="4953000"/>
            <a:ext cx="3733800" cy="158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04800" y="4724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2400" y="3348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Vrinda"/>
              </a:rPr>
              <a:t>	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84138" cy="190500"/>
          </a:xfrm>
          <a:prstGeom prst="rect">
            <a:avLst/>
          </a:prstGeom>
          <a:noFill/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MwZwe`¨v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80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72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864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05000" y="6396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275338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(ms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9600" y="61677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5400000">
            <a:off x="5563394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31242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43434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981200" y="6400800"/>
            <a:ext cx="1516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762000" y="5638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762000" y="42672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0" y="1066800"/>
            <a:ext cx="9144000" cy="70788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1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‡</a:t>
            </a:r>
            <a:r>
              <a:rPr kumimoji="0" lang="en-US" sz="4000" b="1" i="1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eM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ebvg</a:t>
            </a:r>
            <a:r>
              <a:rPr kumimoji="0" lang="en-US" sz="4000" b="1" i="1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 </a:t>
            </a:r>
            <a:r>
              <a:rPr kumimoji="0" lang="en-US" sz="4000" b="1" i="1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SutonnyMJ" pitchFamily="2" charset="0"/>
                <a:cs typeface="SutonnyMJ" pitchFamily="2" charset="0"/>
              </a:rPr>
              <a:t>mgq</a:t>
            </a:r>
            <a:r>
              <a:rPr lang="en-US" sz="4000" b="1" i="1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i="1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jLwPÎ</a:t>
            </a:r>
            <a:endParaRPr kumimoji="0" lang="en-US" sz="6000" b="1" i="1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76200" y="1676400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Amg‡e‡Mi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ÿ‡Î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mgZ¡iY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SutonnyMJ" pitchFamily="2" charset="0"/>
              <a:cs typeface="SutonnyMJ" pitchFamily="2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514600" y="1850390"/>
          <a:ext cx="6629400" cy="11834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7549"/>
                <a:gridCol w="822251"/>
                <a:gridCol w="1104900"/>
                <a:gridCol w="1104900"/>
                <a:gridCol w="1104900"/>
                <a:gridCol w="1104900"/>
              </a:tblGrid>
              <a:tr h="665243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mgq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(</a:t>
                      </a:r>
                      <a:r>
                        <a:rPr lang="en-US" sz="2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sec)</a:t>
                      </a:r>
                      <a:endParaRPr lang="en-US" sz="2400" dirty="0">
                        <a:latin typeface="SutonnyMJ" pitchFamily="2" charset="0"/>
                        <a:cs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</a:tr>
              <a:tr h="45616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‡</a:t>
                      </a:r>
                      <a:r>
                        <a:rPr lang="en-US" sz="2400" dirty="0" err="1" smtClean="0">
                          <a:latin typeface="SutonnyMJ" pitchFamily="2" charset="0"/>
                          <a:cs typeface="SutonnyMJ" pitchFamily="2" charset="0"/>
                        </a:rPr>
                        <a:t>eM</a:t>
                      </a:r>
                      <a:r>
                        <a:rPr lang="en-US" sz="2400" dirty="0" smtClean="0">
                          <a:latin typeface="SutonnyMJ" pitchFamily="2" charset="0"/>
                          <a:cs typeface="SutonnyMJ" pitchFamily="2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(ms</a:t>
                      </a:r>
                      <a:r>
                        <a:rPr lang="en-US" sz="2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-1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8" name="Straight Connector 37"/>
          <p:cNvCxnSpPr/>
          <p:nvPr/>
        </p:nvCxnSpPr>
        <p:spPr>
          <a:xfrm rot="10800000">
            <a:off x="762000" y="50276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>
            <a:off x="762000" y="3579812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5400000" flipH="1" flipV="1">
            <a:off x="-647700" y="4763294"/>
            <a:ext cx="3124994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914400" y="6323012"/>
            <a:ext cx="5181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" y="48006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4800" y="4038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" y="3352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200" y="5410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914400" y="3277394"/>
            <a:ext cx="5257800" cy="30480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914400" y="5639594"/>
            <a:ext cx="1143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 flipH="1" flipV="1">
            <a:off x="1714103" y="5982891"/>
            <a:ext cx="68659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914400" y="5028406"/>
            <a:ext cx="2286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 flipH="1" flipV="1">
            <a:off x="2552700" y="5677694"/>
            <a:ext cx="1295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914400" y="4267994"/>
            <a:ext cx="3505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5400000" flipH="1" flipV="1">
            <a:off x="3390900" y="5296694"/>
            <a:ext cx="2057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14400" y="3581400"/>
            <a:ext cx="4724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 flipH="1" flipV="1">
            <a:off x="4266406" y="4953000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096000" y="6096000"/>
            <a:ext cx="1385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sec)</a:t>
            </a:r>
            <a:endParaRPr lang="en-US" sz="28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5562600" y="3581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3434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1981200" y="5638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124200" y="5029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32" grpId="0" animBg="1"/>
      <p:bldP spid="33" grpId="0"/>
      <p:bldP spid="44" grpId="0"/>
      <p:bldP spid="45" grpId="0"/>
      <p:bldP spid="46" grpId="0"/>
      <p:bldP spid="47" grpId="0"/>
      <p:bldP spid="57" grpId="0"/>
      <p:bldP spid="40" grpId="0" animBg="1"/>
      <p:bldP spid="41" grpId="0" animBg="1"/>
      <p:bldP spid="58" grpId="0" animBg="1"/>
      <p:bldP spid="5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1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9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390</Words>
  <Application>Microsoft Office PowerPoint</Application>
  <PresentationFormat>On-screen Show (4:3)</PresentationFormat>
  <Paragraphs>179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Slide 1</vt:lpstr>
      <vt:lpstr>MwZwe`¨v</vt:lpstr>
      <vt:lpstr>MwZwe`¨v</vt:lpstr>
      <vt:lpstr>MwZwe`¨v</vt:lpstr>
      <vt:lpstr>MwZwe`¨v</vt:lpstr>
      <vt:lpstr>Slide 6</vt:lpstr>
      <vt:lpstr>MwZwe`¨v</vt:lpstr>
      <vt:lpstr>MwZwe`¨v</vt:lpstr>
      <vt:lpstr>MwZwe`¨v</vt:lpstr>
      <vt:lpstr>MwZwe`¨v</vt:lpstr>
      <vt:lpstr>MwZwe`¨v</vt:lpstr>
      <vt:lpstr>MwZwe`¨v</vt:lpstr>
      <vt:lpstr> ধন্যবাদ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275</cp:revision>
  <dcterms:created xsi:type="dcterms:W3CDTF">2015-04-24T03:54:46Z</dcterms:created>
  <dcterms:modified xsi:type="dcterms:W3CDTF">2016-11-19T02:37:05Z</dcterms:modified>
</cp:coreProperties>
</file>